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80" r:id="rId2"/>
    <p:sldMasterId id="2147483816" r:id="rId3"/>
  </p:sldMasterIdLst>
  <p:sldIdLst>
    <p:sldId id="256" r:id="rId4"/>
    <p:sldId id="257" r:id="rId5"/>
    <p:sldId id="269" r:id="rId6"/>
    <p:sldId id="261" r:id="rId7"/>
    <p:sldId id="258" r:id="rId8"/>
    <p:sldId id="259" r:id="rId9"/>
    <p:sldId id="273" r:id="rId10"/>
    <p:sldId id="270" r:id="rId11"/>
    <p:sldId id="271" r:id="rId12"/>
    <p:sldId id="272" r:id="rId13"/>
    <p:sldId id="274" r:id="rId14"/>
    <p:sldId id="265" r:id="rId15"/>
    <p:sldId id="266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SS" initials="T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80" d="100"/>
          <a:sy n="80" d="100"/>
        </p:scale>
        <p:origin x="-1086" y="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7-20T15:08:43.443" idx="1">
    <p:pos x="10" y="10"/>
    <p:text/>
  </p:cm>
  <p:cm authorId="0" dt="2013-07-20T15:08:43.506" idx="2">
    <p:pos x="98" y="91"/>
    <p:text/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396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675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322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629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9590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556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2010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720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6493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8779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206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23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9.xml"/><Relationship Id="rId4" Type="http://schemas.openxmlformats.org/officeDocument/2006/relationships/comments" Target="../comments/commen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5.jp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14600"/>
            <a:ext cx="9144000" cy="4343400"/>
          </a:xfrm>
        </p:spPr>
      </p:pic>
      <p:sp>
        <p:nvSpPr>
          <p:cNvPr id="6" name="Flowchart: Magnetic Disk 5"/>
          <p:cNvSpPr/>
          <p:nvPr/>
        </p:nvSpPr>
        <p:spPr>
          <a:xfrm>
            <a:off x="2244436" y="457200"/>
            <a:ext cx="3962400" cy="1828800"/>
          </a:xfrm>
          <a:prstGeom prst="flowChartMagneticDisk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সবাইকে শুভেচ্ছা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53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886200" cy="3429000"/>
          </a:xfrm>
          <a:solidFill>
            <a:srgbClr val="7030A0"/>
          </a:solidFill>
        </p:spPr>
        <p:txBody>
          <a:bodyPr>
            <a:normAutofit/>
          </a:bodyPr>
          <a:lstStyle/>
          <a:p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মোছাঃরেখা বানু</a:t>
            </a:r>
            <a: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সহকারী শিক্ষক)</a:t>
            </a:r>
          </a:p>
          <a:p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কামতা এস, এন উচ্চ বিদ্যালয়</a:t>
            </a:r>
          </a:p>
          <a:p>
            <a:r>
              <a:rPr lang="bn-BD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      রানীনগর</a:t>
            </a:r>
          </a:p>
          <a:p>
            <a:r>
              <a:rPr lang="bn-BD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      নওগাঁ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981200"/>
            <a:ext cx="4038600" cy="3429000"/>
          </a:xfrm>
          <a:solidFill>
            <a:srgbClr val="FFFF00"/>
          </a:solidFill>
        </p:spPr>
        <p:txBody>
          <a:bodyPr/>
          <a:lstStyle/>
          <a:p>
            <a:r>
              <a:rPr lang="bn-BD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শ্রেনী-নবম</a:t>
            </a:r>
          </a:p>
          <a:p>
            <a:r>
              <a:rPr lang="en-US" dirty="0" err="1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বিষয়-বাংলাদেশ</a:t>
            </a:r>
            <a:r>
              <a:rPr lang="en-US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বিশ্বপরিচয়</a:t>
            </a:r>
            <a:endParaRPr lang="bn-IN" dirty="0" smtClean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তাং-১</a:t>
            </a:r>
            <a:r>
              <a:rPr lang="en-US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bn-BD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/০৭/২০১৩</a:t>
            </a:r>
          </a:p>
          <a:p>
            <a:r>
              <a:rPr lang="bn-BD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সময়-৫০ মিনিট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6800" y="504825"/>
            <a:ext cx="6400800" cy="990600"/>
          </a:xfrm>
          <a:solidFill>
            <a:srgbClr val="FFC000"/>
          </a:solidFill>
          <a:ln>
            <a:solidFill>
              <a:srgbClr val="C00000"/>
            </a:solidFill>
          </a:ln>
        </p:spPr>
        <p:txBody>
          <a:bodyPr>
            <a:noAutofit/>
          </a:bodyPr>
          <a:lstStyle/>
          <a:p>
            <a:pPr algn="ctr"/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28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0858419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304323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750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0" y="3752165"/>
            <a:ext cx="7010252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bn-BD" sz="6000" u="sng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বাংলাদেশের </a:t>
            </a:r>
            <a:r>
              <a:rPr lang="bn-BD" sz="6000" u="sng" dirty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প্রাকৃতিক দুর্যোগ</a:t>
            </a:r>
            <a:endParaRPr lang="en-US" sz="6000" u="sng" dirty="0">
              <a:solidFill>
                <a:srgbClr val="0066FF"/>
              </a:solidFill>
            </a:endParaRPr>
          </a:p>
        </p:txBody>
      </p:sp>
      <p:sp>
        <p:nvSpPr>
          <p:cNvPr id="2" name="Left-Right Arrow 1"/>
          <p:cNvSpPr/>
          <p:nvPr/>
        </p:nvSpPr>
        <p:spPr>
          <a:xfrm>
            <a:off x="1257226" y="914400"/>
            <a:ext cx="6019800" cy="2209800"/>
          </a:xfrm>
          <a:prstGeom prst="left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rgbClr val="FFFF00"/>
                </a:solidFill>
              </a:rPr>
              <a:t>পাঠ ঘোষনা</a:t>
            </a:r>
            <a:endParaRPr lang="en-US" sz="7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31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Arrow 4"/>
          <p:cNvSpPr/>
          <p:nvPr/>
        </p:nvSpPr>
        <p:spPr>
          <a:xfrm>
            <a:off x="609600" y="838201"/>
            <a:ext cx="5410200" cy="1447800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bn-BD" sz="28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71106" y="3047998"/>
            <a:ext cx="6304931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দুর্যোগ কী তা বলতে পারবে?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দুর্যোগ কত প্রকার ও কি কি বলতে পারবে?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প্রাকৃতিক দুর্যোগের ক্ষয় ক্ষতিগুলো বলতে পারবে?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দুর্যোগে করনীয় কাজগুলো লিখতে পারবে?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95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" y="3494230"/>
            <a:ext cx="4419601" cy="26017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" y="0"/>
            <a:ext cx="4388523" cy="27442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445654"/>
            <a:ext cx="4191000" cy="26503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0"/>
            <a:ext cx="4267200" cy="27442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029" y="2895600"/>
            <a:ext cx="3083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বন্যায়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বিপন্ন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6548" y="2833269"/>
            <a:ext cx="4603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ভুমিকম্পে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মৃতের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৩০০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ছাড়িয়ে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6025484"/>
            <a:ext cx="457654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আইলার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আঘাতে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উপকূল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এলাকার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বিধস্ত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87387" y="6133205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প্রচন্ড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খড়ায়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বঙ্গে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হা-হাকার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27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" y="457200"/>
            <a:ext cx="3238500" cy="3124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457200"/>
            <a:ext cx="3200400" cy="3124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57200"/>
            <a:ext cx="3048000" cy="3124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4343400"/>
            <a:ext cx="883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যে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পরিস্থিতি</a:t>
            </a:r>
            <a:r>
              <a:rPr lang="en-US" sz="2400" dirty="0" smtClean="0"/>
              <a:t> </a:t>
            </a:r>
            <a:r>
              <a:rPr lang="en-US" sz="2400" dirty="0" err="1" smtClean="0"/>
              <a:t>মানুষের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স্বাভাবিক</a:t>
            </a:r>
            <a:r>
              <a:rPr lang="en-US" sz="2400" dirty="0" smtClean="0"/>
              <a:t> </a:t>
            </a:r>
            <a:r>
              <a:rPr lang="en-US" sz="2400" dirty="0" err="1" smtClean="0"/>
              <a:t>জীবন</a:t>
            </a:r>
            <a:r>
              <a:rPr lang="en-US" sz="2400" dirty="0" smtClean="0"/>
              <a:t> </a:t>
            </a:r>
            <a:r>
              <a:rPr lang="en-US" sz="2400" dirty="0" err="1" smtClean="0"/>
              <a:t>যাত্রাকে</a:t>
            </a:r>
            <a:r>
              <a:rPr lang="en-US" sz="2400" dirty="0" smtClean="0"/>
              <a:t> </a:t>
            </a:r>
            <a:r>
              <a:rPr lang="en-US" sz="2400" dirty="0" err="1" smtClean="0"/>
              <a:t>ব্যহত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করে</a:t>
            </a:r>
            <a:r>
              <a:rPr lang="en-US" sz="2400" dirty="0" smtClean="0"/>
              <a:t> </a:t>
            </a:r>
            <a:r>
              <a:rPr lang="en-US" sz="2400" dirty="0" err="1" smtClean="0"/>
              <a:t>তাকে</a:t>
            </a:r>
            <a:r>
              <a:rPr lang="en-US" sz="2400" dirty="0" smtClean="0"/>
              <a:t> </a:t>
            </a:r>
            <a:r>
              <a:rPr lang="en-US" sz="2400" dirty="0" err="1" smtClean="0"/>
              <a:t>দূযোগ</a:t>
            </a:r>
            <a:r>
              <a:rPr lang="en-US" sz="2400" dirty="0" smtClean="0"/>
              <a:t> </a:t>
            </a:r>
            <a:r>
              <a:rPr lang="en-US" sz="2400" dirty="0" err="1" smtClean="0"/>
              <a:t>বলে</a:t>
            </a:r>
            <a:r>
              <a:rPr lang="en-US" sz="2400" dirty="0" smtClean="0"/>
              <a:t>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1940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1302327" y="609600"/>
            <a:ext cx="4876800" cy="1524000"/>
          </a:xfrm>
          <a:prstGeom prst="flowChartTermina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/>
              <a:t>দূ্র্যোগ</a:t>
            </a:r>
            <a:r>
              <a:rPr lang="en-US" sz="4800" dirty="0" smtClean="0"/>
              <a:t> </a:t>
            </a:r>
            <a:r>
              <a:rPr lang="en-US" sz="4800" dirty="0" err="1" smtClean="0"/>
              <a:t>দুই</a:t>
            </a:r>
            <a:r>
              <a:rPr lang="en-US" sz="4800" dirty="0" smtClean="0"/>
              <a:t> </a:t>
            </a:r>
            <a:r>
              <a:rPr lang="en-US" sz="4800" dirty="0" err="1" smtClean="0"/>
              <a:t>প্রকার</a:t>
            </a:r>
            <a:endParaRPr lang="en-US" sz="4800" dirty="0"/>
          </a:p>
        </p:txBody>
      </p:sp>
      <p:sp>
        <p:nvSpPr>
          <p:cNvPr id="3" name="Down Arrow 2"/>
          <p:cNvSpPr/>
          <p:nvPr/>
        </p:nvSpPr>
        <p:spPr>
          <a:xfrm>
            <a:off x="3695700" y="2184070"/>
            <a:ext cx="990599" cy="1295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iamond 3"/>
          <p:cNvSpPr/>
          <p:nvPr/>
        </p:nvSpPr>
        <p:spPr>
          <a:xfrm>
            <a:off x="471055" y="2615540"/>
            <a:ext cx="3719944" cy="170213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00B0F0"/>
                </a:solidFill>
              </a:rPr>
              <a:t>প্রাকৃতিক</a:t>
            </a:r>
            <a:r>
              <a:rPr lang="en-US" sz="3200" dirty="0" smtClean="0">
                <a:solidFill>
                  <a:srgbClr val="00B0F0"/>
                </a:solidFill>
              </a:rPr>
              <a:t> 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5" name="Flowchart: Decision 4"/>
          <p:cNvSpPr/>
          <p:nvPr/>
        </p:nvSpPr>
        <p:spPr>
          <a:xfrm>
            <a:off x="4191000" y="2646218"/>
            <a:ext cx="3416874" cy="1702130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</a:rPr>
              <a:t>মানব</a:t>
            </a: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</a:rPr>
              <a:t>সৃষ্ট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050" name="Picture 2" descr="D:\n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79966"/>
            <a:ext cx="4191000" cy="2378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educative photo\Bangladesh\air-pollutio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751" y="4495800"/>
            <a:ext cx="4457702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38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/>
          <p:cNvSpPr/>
          <p:nvPr/>
        </p:nvSpPr>
        <p:spPr>
          <a:xfrm>
            <a:off x="1548740" y="381000"/>
            <a:ext cx="5638800" cy="13716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প্রাকৃতিক</a:t>
            </a:r>
            <a:r>
              <a:rPr lang="en-US" sz="2800" dirty="0" smtClean="0"/>
              <a:t> </a:t>
            </a:r>
            <a:r>
              <a:rPr lang="en-US" sz="2800" dirty="0" err="1" smtClean="0"/>
              <a:t>দূর্যোগের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নিন্মরূপ</a:t>
            </a:r>
            <a:r>
              <a:rPr lang="en-US" sz="2800" dirty="0" smtClean="0"/>
              <a:t> </a:t>
            </a:r>
            <a:r>
              <a:rPr lang="en-US" sz="2800" dirty="0" err="1" smtClean="0"/>
              <a:t>ক্ষয়</a:t>
            </a:r>
            <a:r>
              <a:rPr lang="en-US" sz="2800" dirty="0" smtClean="0"/>
              <a:t> </a:t>
            </a:r>
            <a:r>
              <a:rPr lang="en-US" sz="2800" dirty="0" err="1" smtClean="0"/>
              <a:t>ক্ষতি</a:t>
            </a:r>
            <a:r>
              <a:rPr lang="en-US" sz="2800" dirty="0" smtClean="0"/>
              <a:t> </a:t>
            </a:r>
            <a:r>
              <a:rPr lang="en-US" sz="2800" dirty="0" err="1" smtClean="0"/>
              <a:t>হয়</a:t>
            </a:r>
            <a:r>
              <a:rPr lang="en-US" sz="2800" dirty="0" smtClean="0"/>
              <a:t>।</a:t>
            </a:r>
            <a:endParaRPr lang="en-US" sz="2800" dirty="0"/>
          </a:p>
        </p:txBody>
      </p:sp>
      <p:pic>
        <p:nvPicPr>
          <p:cNvPr id="2050" name="Picture 2" descr="D:\n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66" y="2041813"/>
            <a:ext cx="4343400" cy="202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n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495800"/>
            <a:ext cx="421574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s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15094"/>
            <a:ext cx="4215740" cy="2023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4495800"/>
            <a:ext cx="43434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1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s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73381"/>
            <a:ext cx="3448049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s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6" y="1773382"/>
            <a:ext cx="3381374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s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94" y="3962401"/>
            <a:ext cx="3546455" cy="160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s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426" y="3877076"/>
            <a:ext cx="3381374" cy="1685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1676401" y="838200"/>
            <a:ext cx="60198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দূযোগ</a:t>
            </a:r>
            <a:r>
              <a:rPr lang="en-US" sz="3600" dirty="0" smtClean="0"/>
              <a:t> </a:t>
            </a:r>
            <a:r>
              <a:rPr lang="en-US" sz="3600" dirty="0" err="1" smtClean="0"/>
              <a:t>পরবতী</a:t>
            </a:r>
            <a:r>
              <a:rPr lang="en-US" sz="3600" dirty="0" smtClean="0"/>
              <a:t> </a:t>
            </a:r>
            <a:r>
              <a:rPr lang="en-US" sz="3600" dirty="0" err="1" smtClean="0"/>
              <a:t>করনীয়</a:t>
            </a:r>
            <a:r>
              <a:rPr lang="en-US" sz="3600" dirty="0" smtClean="0"/>
              <a:t> </a:t>
            </a:r>
            <a:r>
              <a:rPr lang="en-US" sz="3600" dirty="0" err="1" smtClean="0"/>
              <a:t>কাজ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3507744"/>
            <a:ext cx="1343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ত্রান</a:t>
            </a:r>
            <a:r>
              <a:rPr lang="en-US" dirty="0" smtClean="0"/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বিতরণ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45969" y="3490339"/>
            <a:ext cx="1538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আশ্রয়</a:t>
            </a:r>
            <a:r>
              <a:rPr lang="en-US" dirty="0" smtClean="0"/>
              <a:t> </a:t>
            </a:r>
            <a:r>
              <a:rPr lang="en-US" dirty="0" err="1" smtClean="0"/>
              <a:t>প্রকল্প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5681952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চিকিৎসা</a:t>
            </a:r>
            <a:r>
              <a:rPr lang="en-US" dirty="0" smtClean="0"/>
              <a:t> </a:t>
            </a:r>
            <a:r>
              <a:rPr lang="en-US" dirty="0" err="1" smtClean="0"/>
              <a:t>সেবা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1" y="5562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শিক্ষা</a:t>
            </a:r>
            <a:r>
              <a:rPr lang="en-US" dirty="0" smtClean="0"/>
              <a:t> </a:t>
            </a:r>
            <a:r>
              <a:rPr lang="en-US" dirty="0" err="1" smtClean="0"/>
              <a:t>সেবা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903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914400"/>
            <a:ext cx="298190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3200400"/>
            <a:ext cx="694807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মানব সৃষ্ট ওপ্রকৃতি প্রদত্ত দুর্যোগ গুলো কি কি আলোচনা করে লিখ?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191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Rectangle 2"/>
          <p:cNvSpPr/>
          <p:nvPr/>
        </p:nvSpPr>
        <p:spPr>
          <a:xfrm>
            <a:off x="2514600" y="685800"/>
            <a:ext cx="3429000" cy="12954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sz="7200" dirty="0"/>
          </a:p>
        </p:txBody>
      </p:sp>
      <p:sp>
        <p:nvSpPr>
          <p:cNvPr id="2" name="TextBox 1"/>
          <p:cNvSpPr txBox="1"/>
          <p:nvPr/>
        </p:nvSpPr>
        <p:spPr>
          <a:xfrm>
            <a:off x="762000" y="2362200"/>
            <a:ext cx="7620000" cy="212365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১। দুর্যোগ কি ?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২। দুর্যোগ কত প্রকার ?</a:t>
            </a:r>
          </a:p>
          <a:p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69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200400"/>
            <a:ext cx="7696200" cy="132343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দুর্যোগের ফলে  তোমাদের এলাকায় কি ধরনের ক্ষতি হয় ? লিখ ।</a:t>
            </a:r>
            <a:endParaRPr lang="en-US" sz="3600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Manual Operation 2"/>
          <p:cNvSpPr/>
          <p:nvPr/>
        </p:nvSpPr>
        <p:spPr>
          <a:xfrm>
            <a:off x="2125930" y="685800"/>
            <a:ext cx="4358739" cy="1524000"/>
          </a:xfrm>
          <a:prstGeom prst="flowChartManualOpe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বাড়ির কাজঃ-</a:t>
            </a:r>
            <a:endParaRPr lang="en-US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87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800"/>
            <a:ext cx="8458199" cy="4572000"/>
          </a:xfrm>
        </p:spPr>
      </p:pic>
      <p:sp>
        <p:nvSpPr>
          <p:cNvPr id="3" name="Oval 2"/>
          <p:cNvSpPr/>
          <p:nvPr/>
        </p:nvSpPr>
        <p:spPr>
          <a:xfrm>
            <a:off x="1676400" y="533400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524000" y="152400"/>
            <a:ext cx="4876800" cy="17526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56401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Pushpin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NikoshBAN">
      <a:majorFont>
        <a:latin typeface="NikoshBAN"/>
        <a:ea typeface=""/>
        <a:cs typeface=""/>
      </a:majorFont>
      <a:minorFont>
        <a:latin typeface="NikoshBAN"/>
        <a:ea typeface=""/>
        <a:cs typeface=""/>
      </a:minorFont>
    </a:fontScheme>
    <a:fmtScheme name="Pushpi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NikoshBAN">
      <a:majorFont>
        <a:latin typeface="NikoshBAN"/>
        <a:ea typeface=""/>
        <a:cs typeface=""/>
      </a:majorFont>
      <a:minorFont>
        <a:latin typeface="NikoshBAN"/>
        <a:ea typeface=""/>
        <a:cs typeface="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946</TotalTime>
  <Words>166</Words>
  <Application>Microsoft Office PowerPoint</Application>
  <PresentationFormat>On-screen Show (4:3)</PresentationFormat>
  <Paragraphs>40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Pushpin</vt:lpstr>
      <vt:lpstr>Office Theme</vt:lpstr>
      <vt:lpstr>Angles</vt:lpstr>
      <vt:lpstr>Packager Shell Object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148</cp:revision>
  <dcterms:created xsi:type="dcterms:W3CDTF">2006-08-16T00:00:00Z</dcterms:created>
  <dcterms:modified xsi:type="dcterms:W3CDTF">2013-07-20T09:44:41Z</dcterms:modified>
</cp:coreProperties>
</file>